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8" r:id="rId5"/>
    <p:sldId id="265" r:id="rId6"/>
    <p:sldId id="260" r:id="rId7"/>
    <p:sldId id="264" r:id="rId8"/>
    <p:sldId id="263" r:id="rId9"/>
    <p:sldId id="261" r:id="rId10"/>
    <p:sldId id="262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8" autoAdjust="0"/>
    <p:restoredTop sz="90035" autoAdjust="0"/>
  </p:normalViewPr>
  <p:slideViewPr>
    <p:cSldViewPr snapToGrid="0">
      <p:cViewPr varScale="1">
        <p:scale>
          <a:sx n="78" d="100"/>
          <a:sy n="78" d="100"/>
        </p:scale>
        <p:origin x="102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6838-256F-4F58-80EA-C38A154E3700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06E94-4171-425B-A334-93C99D1828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82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06E94-4171-425B-A334-93C99D1828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5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06E94-4171-425B-A334-93C99D1828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06E94-4171-425B-A334-93C99D1828C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6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2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2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61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2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82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09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83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7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0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08649-5081-42BD-B195-14E2AD25CC32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9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7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Lab meeting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15532" y="6063176"/>
            <a:ext cx="3774830" cy="61897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尹纯友</a:t>
            </a:r>
            <a:endParaRPr lang="en-US" altLang="zh-CN" dirty="0" smtClean="0"/>
          </a:p>
          <a:p>
            <a:r>
              <a:rPr lang="en-US" altLang="zh-CN" dirty="0" smtClean="0"/>
              <a:t>2020/12</a:t>
            </a:r>
            <a:r>
              <a:rPr lang="en-US" altLang="zh-CN" dirty="0"/>
              <a:t>/</a:t>
            </a:r>
            <a:r>
              <a:rPr lang="en-US" altLang="zh-CN" dirty="0" smtClean="0"/>
              <a:t>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022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9" y="2104572"/>
            <a:ext cx="11800602" cy="3793444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6" y="169100"/>
            <a:ext cx="6386288" cy="65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5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where the macrophage comes from?</a:t>
            </a:r>
          </a:p>
          <a:p>
            <a:pPr lvl="1">
              <a:buFont typeface="等线" panose="02010600030101010101" pitchFamily="2" charset="-122"/>
              <a:buChar char="﹣"/>
            </a:pPr>
            <a:r>
              <a:rPr lang="en-US" altLang="zh-CN" dirty="0" smtClean="0"/>
              <a:t>migrate from medulla </a:t>
            </a:r>
          </a:p>
          <a:p>
            <a:pPr lvl="1">
              <a:buFont typeface="等线" panose="02010600030101010101" pitchFamily="2" charset="-122"/>
              <a:buChar char="﹣"/>
            </a:pPr>
            <a:r>
              <a:rPr lang="en-US" altLang="zh-CN" dirty="0" smtClean="0"/>
              <a:t>derive from blood monocyte</a:t>
            </a:r>
          </a:p>
          <a:p>
            <a:pPr lvl="1">
              <a:buFont typeface="等线" panose="02010600030101010101" pitchFamily="2" charset="-122"/>
              <a:buChar char="﹣"/>
            </a:pPr>
            <a:endParaRPr lang="en-US" altLang="zh-CN" dirty="0" smtClean="0"/>
          </a:p>
          <a:p>
            <a:pPr>
              <a:buFont typeface="等线" panose="02010600030101010101" pitchFamily="2" charset="-122"/>
              <a:buChar char="﹣"/>
            </a:pPr>
            <a:r>
              <a:rPr lang="en-US" altLang="zh-CN" dirty="0" smtClean="0"/>
              <a:t>LPS </a:t>
            </a:r>
            <a:r>
              <a:rPr lang="zh-CN" altLang="en-US" dirty="0" smtClean="0"/>
              <a:t>后尿蛋白的变化</a:t>
            </a:r>
            <a:endParaRPr lang="en-US" altLang="zh-CN" dirty="0" smtClean="0"/>
          </a:p>
          <a:p>
            <a:pPr>
              <a:buFont typeface="等线" panose="02010600030101010101" pitchFamily="2" charset="-122"/>
              <a:buChar char="﹣"/>
            </a:pPr>
            <a:r>
              <a:rPr lang="zh-CN" altLang="en-US" dirty="0" smtClean="0"/>
              <a:t>去掉 </a:t>
            </a:r>
            <a:r>
              <a:rPr lang="en-US" altLang="zh-CN" dirty="0" smtClean="0"/>
              <a:t>macrophage </a:t>
            </a:r>
            <a:r>
              <a:rPr lang="zh-CN" altLang="en-US" dirty="0" smtClean="0"/>
              <a:t>后打 </a:t>
            </a:r>
            <a:r>
              <a:rPr lang="en-US" altLang="zh-CN" dirty="0" smtClean="0"/>
              <a:t>LPS </a:t>
            </a:r>
            <a:r>
              <a:rPr lang="zh-CN" altLang="en-US" dirty="0" smtClean="0"/>
              <a:t>尿蛋白的变化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3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8" y="998806"/>
            <a:ext cx="11505285" cy="45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quantify the depletion effects?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r>
              <a:rPr lang="en-US" altLang="zh-CN" dirty="0" smtClean="0"/>
              <a:t>ascular leakage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Number of circulating tumor cells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Metastasis to liver or lung</a:t>
            </a:r>
            <a:endParaRPr lang="zh-CN" altLang="en-US" dirty="0"/>
          </a:p>
        </p:txBody>
      </p:sp>
      <p:pic>
        <p:nvPicPr>
          <p:cNvPr id="6" name="内容占位符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07" y="1151729"/>
            <a:ext cx="8497486" cy="286742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8" y="4019154"/>
            <a:ext cx="8916644" cy="2838846"/>
          </a:xfrm>
          <a:prstGeom prst="rect">
            <a:avLst/>
          </a:prstGeom>
        </p:spPr>
      </p:pic>
      <p:pic>
        <p:nvPicPr>
          <p:cNvPr id="8" name="内容占位符 3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53" y="2104307"/>
            <a:ext cx="6156641" cy="3334270"/>
          </a:xfrm>
          <a:prstGeom prst="rect">
            <a:avLst/>
          </a:prstGeom>
        </p:spPr>
      </p:pic>
      <p:pic>
        <p:nvPicPr>
          <p:cNvPr id="9" name="内容占位符 3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" y="2061347"/>
            <a:ext cx="7530260" cy="3635298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36" y="2088046"/>
            <a:ext cx="428684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0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06" y="1200363"/>
            <a:ext cx="6122094" cy="419659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363"/>
            <a:ext cx="6000398" cy="41965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1222" y="5696465"/>
            <a:ext cx="883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肿瘤对侧肾                                                                           肾内肿瘤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2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3314"/>
            <a:ext cx="10515600" cy="501468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Pdgfb</a:t>
            </a:r>
            <a:r>
              <a:rPr lang="en-US" altLang="zh-CN" dirty="0" smtClean="0"/>
              <a:t> Knockout or </a:t>
            </a:r>
            <a:r>
              <a:rPr lang="en-US" altLang="zh-CN" dirty="0"/>
              <a:t>Cx3cr1</a:t>
            </a:r>
            <a:r>
              <a:rPr lang="en-US" altLang="zh-CN" baseline="30000" dirty="0"/>
              <a:t>CreER</a:t>
            </a:r>
            <a:r>
              <a:rPr lang="en-US" altLang="zh-CN" dirty="0"/>
              <a:t> </a:t>
            </a:r>
            <a:r>
              <a:rPr lang="zh-CN" altLang="en-US" dirty="0"/>
              <a:t>ｘ</a:t>
            </a:r>
            <a:r>
              <a:rPr lang="en-US" altLang="zh-CN" dirty="0" err="1"/>
              <a:t>iDTR</a:t>
            </a:r>
            <a:r>
              <a:rPr lang="en-US" altLang="zh-CN" dirty="0"/>
              <a:t> </a:t>
            </a:r>
            <a:r>
              <a:rPr lang="en-US" altLang="zh-CN" dirty="0" smtClean="0"/>
              <a:t> depletion effects: 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 smtClean="0"/>
              <a:t>Tumor volume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 smtClean="0"/>
              <a:t>Vascular density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/>
              <a:t>I</a:t>
            </a:r>
            <a:r>
              <a:rPr lang="en-US" altLang="zh-CN" dirty="0" smtClean="0"/>
              <a:t>ntra tumor CD8+ T cell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/>
              <a:t>Vascular leakage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/>
              <a:t>Circulating tumors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 err="1" smtClean="0"/>
              <a:t>Metastatsis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 err="1" smtClean="0"/>
              <a:t>Pdgfb</a:t>
            </a:r>
            <a:r>
              <a:rPr lang="en-US" altLang="zh-CN" dirty="0" smtClean="0"/>
              <a:t> mediates </a:t>
            </a:r>
            <a:r>
              <a:rPr lang="en-US" altLang="zh-CN" dirty="0" err="1" smtClean="0"/>
              <a:t>tumorgenic</a:t>
            </a:r>
            <a:r>
              <a:rPr lang="en-US" altLang="zh-CN" dirty="0" smtClean="0"/>
              <a:t> effects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zh-CN" altLang="en-US" dirty="0" smtClean="0"/>
              <a:t>纯化 </a:t>
            </a:r>
            <a:r>
              <a:rPr lang="en-US" altLang="zh-CN" dirty="0" smtClean="0"/>
              <a:t>SM-MФ</a:t>
            </a:r>
            <a:r>
              <a:rPr lang="zh-CN" altLang="en-US" dirty="0" smtClean="0"/>
              <a:t>，检测 </a:t>
            </a:r>
            <a:r>
              <a:rPr lang="en-US" altLang="zh-CN" dirty="0" err="1" smtClean="0"/>
              <a:t>Pdgfb</a:t>
            </a:r>
            <a:r>
              <a:rPr lang="en-US" altLang="zh-CN" dirty="0" smtClean="0"/>
              <a:t> </a:t>
            </a:r>
            <a:r>
              <a:rPr lang="zh-CN" altLang="en-US" dirty="0" smtClean="0"/>
              <a:t>在静息和肿瘤内的表达变化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3723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kidney macrophage after LPS challenge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96" y="1825625"/>
            <a:ext cx="7832408" cy="4351338"/>
          </a:xfrm>
        </p:spPr>
      </p:pic>
    </p:spTree>
    <p:extLst>
      <p:ext uri="{BB962C8B-B14F-4D97-AF65-F5344CB8AC3E}">
        <p14:creationId xmlns:p14="http://schemas.microsoft.com/office/powerpoint/2010/main" val="39978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346"/>
            <a:ext cx="3919283" cy="391928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82" y="2151345"/>
            <a:ext cx="3919283" cy="39192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65" y="2151346"/>
            <a:ext cx="3919283" cy="3919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9352" y="6308203"/>
            <a:ext cx="903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Control                                                    48h                                                                   72h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7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580" y="-21218"/>
            <a:ext cx="6879218" cy="6879218"/>
          </a:xfrm>
        </p:spPr>
      </p:pic>
    </p:spTree>
    <p:extLst>
      <p:ext uri="{BB962C8B-B14F-4D97-AF65-F5344CB8AC3E}">
        <p14:creationId xmlns:p14="http://schemas.microsoft.com/office/powerpoint/2010/main" val="25779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Urine total protein after LPS challenge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51300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119</Words>
  <Application>Microsoft Office PowerPoint</Application>
  <PresentationFormat>宽屏</PresentationFormat>
  <Paragraphs>33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Lab meeting</vt:lpstr>
      <vt:lpstr>PowerPoint 演示文稿</vt:lpstr>
      <vt:lpstr>How to quantify the depletion effects?</vt:lpstr>
      <vt:lpstr>PowerPoint 演示文稿</vt:lpstr>
      <vt:lpstr>plans</vt:lpstr>
      <vt:lpstr>kidney macrophage after LPS challenge</vt:lpstr>
      <vt:lpstr>PowerPoint 演示文稿</vt:lpstr>
      <vt:lpstr>PowerPoint 演示文稿</vt:lpstr>
      <vt:lpstr>Urine total protein after LPS challenge</vt:lpstr>
      <vt:lpstr>PowerPoint 演示文稿</vt:lpstr>
      <vt:lpstr>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尹 纯友</dc:creator>
  <cp:lastModifiedBy>尹 纯友</cp:lastModifiedBy>
  <cp:revision>68</cp:revision>
  <dcterms:created xsi:type="dcterms:W3CDTF">2020-12-25T11:56:24Z</dcterms:created>
  <dcterms:modified xsi:type="dcterms:W3CDTF">2020-12-29T07:50:20Z</dcterms:modified>
</cp:coreProperties>
</file>